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245601f563a4d50" /><Relationship Type="http://schemas.openxmlformats.org/officeDocument/2006/relationships/extended-properties" Target="/docProps/app.xml" Id="Rcca8f39d173f49d2" /><Relationship Type="http://schemas.openxmlformats.org/officeDocument/2006/relationships/officeDocument" Target="/ppt/presentation.xml" Id="Re61c7fa08f3c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63e49b898436d"/>
  </p:sldMasterIdLst>
  <p:notesMasterIdLst>
    <p:notesMasterId xmlns:r="http://schemas.openxmlformats.org/officeDocument/2006/relationships" r:id="R534b5d7833434589"/>
  </p:notesMasterIdLst>
  <p:sldIdLst>
    <p:sldId xmlns:r="http://schemas.openxmlformats.org/officeDocument/2006/relationships" id="256" r:id="Ra2b613ac8b5e4d1b"/>
    <p:sldId xmlns:r="http://schemas.openxmlformats.org/officeDocument/2006/relationships" id="257" r:id="R69d8a016e93d4dce"/>
    <p:sldId xmlns:r="http://schemas.openxmlformats.org/officeDocument/2006/relationships" id="258" r:id="Re334de6d57034b5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ccc6c068f04555" /><Relationship Type="http://schemas.openxmlformats.org/officeDocument/2006/relationships/slideMaster" Target="/ppt/slideMasters/slideMaster1.xml" Id="R07a63e49b898436d" /><Relationship Type="http://schemas.openxmlformats.org/officeDocument/2006/relationships/notesMaster" Target="/ppt/notesMasters/notesMaster1.xml" Id="R534b5d7833434589" /><Relationship Type="http://schemas.openxmlformats.org/officeDocument/2006/relationships/presProps" Target="/ppt/presProps.xml" Id="R24d7313d2d4d4e3a" /><Relationship Type="http://schemas.openxmlformats.org/officeDocument/2006/relationships/tableStyles" Target="/ppt/tableStyles.xml" Id="R12d6fd3659514184" /><Relationship Type="http://schemas.openxmlformats.org/officeDocument/2006/relationships/slide" Target="/ppt/slides/slide1.xml" Id="Ra2b613ac8b5e4d1b" /><Relationship Type="http://schemas.openxmlformats.org/officeDocument/2006/relationships/slide" Target="/ppt/slides/slide2.xml" Id="R69d8a016e93d4dce" /><Relationship Type="http://schemas.openxmlformats.org/officeDocument/2006/relationships/slide" Target="/ppt/slides/slide3.xml" Id="Re334de6d57034b5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1a6c73d289d44b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150ee27eecd40a8" /><Relationship Type="http://schemas.openxmlformats.org/officeDocument/2006/relationships/notesMaster" Target="/ppt/notesMasters/notesMaster1.xml" Id="R9dd7c1a599394ce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74615f3d868470c" /><Relationship Type="http://schemas.openxmlformats.org/officeDocument/2006/relationships/notesMaster" Target="/ppt/notesMasters/notesMaster1.xml" Id="Ra3e31e178ef047d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57a3414dce0468b" /><Relationship Type="http://schemas.openxmlformats.org/officeDocument/2006/relationships/notesMaster" Target="/ppt/notesMasters/notesMaster1.xml" Id="Ra44033380e18413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해당 제품분류 평가 12,825장 기준이며 불량검출 지표와 구분됩니다.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해당 제품분류 평가 12,825장 기준이며 불량검출 지표와 구분됩니다.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 결과보고서 p.16 발췌 2023년 ARTBOT 팀 수행경력(법인 설립 전). 해당 제품분류 평가 12,825장 기준이며 불량검출 지표와 구분됩니다.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7c15e88e84e6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6645f3d0bfa4bc4" /><Relationship Type="http://schemas.openxmlformats.org/officeDocument/2006/relationships/slideLayout" Target="/ppt/slideLayouts/slideLayout1.xml" Id="R9bfe5d9596324e7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e5d9596324e7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3272d9d404bc1" /><Relationship Type="http://schemas.openxmlformats.org/officeDocument/2006/relationships/image" Target="/ppt/media/image.jpeg" Id="Rfa2cc60a05a14462" /><Relationship Type="http://schemas.openxmlformats.org/officeDocument/2006/relationships/notesSlide" Target="/ppt/notesSlides/notesSlide1.xml" Id="Ra3a01abe5922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de74f3f945e5" /><Relationship Type="http://schemas.openxmlformats.org/officeDocument/2006/relationships/notesSlide" Target="/ppt/notesSlides/notesSlide2.xml" Id="R93c3eaafaf33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936da1d884a22" /><Relationship Type="http://schemas.openxmlformats.org/officeDocument/2006/relationships/image" Target="/ppt/media/image.png" Id="R3c96d02a5c934e46" /><Relationship Type="http://schemas.openxmlformats.org/officeDocument/2006/relationships/notesSlide" Target="/ppt/notesSlides/notesSlide3.xml" Id="Ra6e99307e4394dc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-1">
            <a:extLst xmlns:a="http://schemas.openxmlformats.org/drawingml/2006/main">
              <a:ext uri="{FF2B5EF4-FFF2-40B4-BE49-F238E27FC236}">
                <a16:creationId xmlns:a16="http://schemas.microsoft.com/office/drawing/2014/main" id="{CB03C042-F08D-4BE6-833C-CC5E923B9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19ECC711-89E9-4057-869C-CADE1674C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F6237F7B-8AC5-49D1-BDDE-778B89AE7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다품종 제품분류 AI 모델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48A75A45-C014-406C-86E1-9FD8FE32B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50종 제품분류, 평가 Accuracy 98.10%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2cc60a05a14462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F8B280C6-27F5-4021-A81E-C383A49F4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24125"/>
            <a:ext cx="440055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제품분류 Accuracy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19DC6BBD-BF42-4982-9220-7DFF88458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943225"/>
            <a:ext cx="4400550" cy="786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87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487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98.10%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0EF533FF-54FF-4E02-82FA-A63803828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695700"/>
            <a:ext cx="4400550" cy="31451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50종 제품분류 평가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25E4268A-6441-4E87-8331-37663E0CA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58152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실물 제품의 다각도 촬영부터 데이터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F2427E16-5550-4E04-9E67-703CA4E54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91490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정리, 모델 학습 / 평가와 랙 식별까지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8265EC1E-CAA2-4376-B9C3-74AAE34E4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24827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연결했습니다.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45F8C245-E754-497D-AA52-9C80F63EC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해당 제품분류 평가 12,825장 기준이며 불량검출 지표와 구분됩니다.</a:t>
            </a:r>
          </a:p>
        </p:txBody>
      </p:sp>
    </p:spTree>
    <p:extLst>
      <p:ext uri="{BB962C8B-B14F-4D97-AF65-F5344CB8AC3E}">
        <p14:creationId xmlns:p14="http://schemas.microsoft.com/office/powerpoint/2010/main" val="1247997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-1">
            <a:extLst xmlns:a="http://schemas.openxmlformats.org/drawingml/2006/main">
              <a:ext uri="{FF2B5EF4-FFF2-40B4-BE49-F238E27FC236}">
                <a16:creationId xmlns:a16="http://schemas.microsoft.com/office/drawing/2014/main" id="{ADAA66EC-7850-47AC-9063-1AED644EE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60F33B4-548D-4A48-9F04-59C10DB06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12931646-1929-4FEC-9078-C77EA0A2E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다품종 제품분류 AI 모델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6A692920-F627-425E-8994-FE8A5B8D6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실물 제품의 다각도 촬영부터 데이터 정리, 모델 학습 / 평가와 랙 식별까지 연결했습니다.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DBBC7940-683A-4BC6-B146-700D7754C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06956D80-C766-45A1-B448-EBECD50E2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유사한 형상의 다품종 제품을 구분하고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71091A8A-59FD-4886-B73A-CE6720725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작업용 랙을 선정하는 공정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524FD3E4-EF24-4087-964C-89F33003F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5393C44C-7D80-4F44-B06D-150A8CFE7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실물 이미지로 학습한 제품분류 모델과 랙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B2CD0DFB-26D5-4F18-96DA-501A6687B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QR 식별 연계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D9B790A9-B541-4793-97E9-4249CE268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2CDBD662-07A2-4DC5-AE28-6B413102A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89B3B4C0-5FE6-4335-8664-57D760CD7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회전 촬영장치를 통한 실물 다각도 이미지 취득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EBE29FDE-434D-4825-85D7-A1D8D815E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C03E2FD8-36AA-43DF-8A41-19D48B939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유사형상 데이터 라벨링 / 모델 학습 / 제품분류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9C9157D6-163D-4E17-8260-69154A570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5128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평가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F7E057DC-FF7E-44BA-9136-F8B14F6DC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2EF9551E-3040-4D16-91DF-E38BE659C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제품 식별과 랙 QR 발행 / 인식의 공정 연계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F09A62B7-8BA1-4BE6-B3D1-1786F6580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해당 제품분류 평가 12,825장 기준이며 불량검출 지표와 구분됩니다.</a:t>
            </a:r>
          </a:p>
        </p:txBody>
      </p:sp>
    </p:spTree>
    <p:extLst>
      <p:ext uri="{BB962C8B-B14F-4D97-AF65-F5344CB8AC3E}">
        <p14:creationId xmlns:p14="http://schemas.microsoft.com/office/powerpoint/2010/main" val="123891409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588CD53E-8B36-40FE-A3D2-0A724C507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B11691A8-6BF1-4529-AD03-A4804BE09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4FCC03B0-ADEA-4B23-9669-668250D06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제품분류 모델 평가 결과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2B933087-B9EA-485A-B089-697DFF6C2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다품종 제품분류 AI 모델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96d02a5c934e46"/>
          <a:stretch xmlns:a="http://schemas.openxmlformats.org/drawingml/2006/main"/>
        </p:blipFill>
        <p:spPr>
          <a:xfrm xmlns:a="http://schemas.openxmlformats.org/drawingml/2006/main">
            <a:off x="1867138" y="1800225"/>
            <a:ext cx="8457724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64BF2164-DA9A-4F2C-AED4-7478AF2A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최종 결과보고서의 Accuracy / Precision / Recall / F1 평가값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E1C2BCC7-78DB-472A-BD73-94D402C20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 결과보고서 p.16 발췌 2023년 ARTBOT 팀 수행경력(법인 설립 전). 해당 제품분류 평가 12,825장 기준이며 불량검출 지표와 구분됩니다.</a:t>
            </a:r>
          </a:p>
        </p:txBody>
      </p:sp>
    </p:spTree>
    <p:extLst>
      <p:ext uri="{BB962C8B-B14F-4D97-AF65-F5344CB8AC3E}">
        <p14:creationId xmlns:p14="http://schemas.microsoft.com/office/powerpoint/2010/main" val="13572006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2026-09-06T06:09:29.5160000Z</dcterms:created>
  <dcterms:modified xsi:type="dcterms:W3CDTF">2026-09-06T06:09:29.5160000Z</dcterms:modified>
</coreProperties>
</file>