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3dc5abe909e4eda" /><Relationship Type="http://schemas.openxmlformats.org/officeDocument/2006/relationships/extended-properties" Target="/docProps/app.xml" Id="R0959d6c215324a36" /><Relationship Type="http://schemas.openxmlformats.org/officeDocument/2006/relationships/officeDocument" Target="/ppt/presentation.xml" Id="R7b42c8883ec0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3b00f36674c5f"/>
  </p:sldMasterIdLst>
  <p:notesMasterIdLst>
    <p:notesMasterId xmlns:r="http://schemas.openxmlformats.org/officeDocument/2006/relationships" r:id="R29bfb1ae1e88468b"/>
  </p:notesMasterIdLst>
  <p:sldIdLst>
    <p:sldId xmlns:r="http://schemas.openxmlformats.org/officeDocument/2006/relationships" id="256" r:id="R92ea76df75b546a3"/>
    <p:sldId xmlns:r="http://schemas.openxmlformats.org/officeDocument/2006/relationships" id="257" r:id="R7bc7102ac62a4fba"/>
    <p:sldId xmlns:r="http://schemas.openxmlformats.org/officeDocument/2006/relationships" id="258" r:id="Rfe09895ee8f4440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28fdda346ce4e23" /><Relationship Type="http://schemas.openxmlformats.org/officeDocument/2006/relationships/slideMaster" Target="/ppt/slideMasters/slideMaster1.xml" Id="R82b3b00f36674c5f" /><Relationship Type="http://schemas.openxmlformats.org/officeDocument/2006/relationships/notesMaster" Target="/ppt/notesMasters/notesMaster1.xml" Id="R29bfb1ae1e88468b" /><Relationship Type="http://schemas.openxmlformats.org/officeDocument/2006/relationships/presProps" Target="/ppt/presProps.xml" Id="Rf634bbe2a1504cce" /><Relationship Type="http://schemas.openxmlformats.org/officeDocument/2006/relationships/tableStyles" Target="/ppt/tableStyles.xml" Id="R5e69e28685894c54" /><Relationship Type="http://schemas.openxmlformats.org/officeDocument/2006/relationships/slide" Target="/ppt/slides/slide1.xml" Id="R92ea76df75b546a3" /><Relationship Type="http://schemas.openxmlformats.org/officeDocument/2006/relationships/slide" Target="/ppt/slides/slide2.xml" Id="R7bc7102ac62a4fba" /><Relationship Type="http://schemas.openxmlformats.org/officeDocument/2006/relationships/slide" Target="/ppt/slides/slide3.xml" Id="Rfe09895ee8f4440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fb910db9024c7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06e076af2fa428c" /><Relationship Type="http://schemas.openxmlformats.org/officeDocument/2006/relationships/notesMaster" Target="/ppt/notesMasters/notesMaster1.xml" Id="R7ae737bfdca2469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bda0e91d618497a" /><Relationship Type="http://schemas.openxmlformats.org/officeDocument/2006/relationships/notesMaster" Target="/ppt/notesMasters/notesMaster1.xml" Id="Ra9d2e5dd53224d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8091edbde7b4c77" /><Relationship Type="http://schemas.openxmlformats.org/officeDocument/2006/relationships/notesMaster" Target="/ppt/notesMasters/notesMaster1.xml" Id="R34735028b31e4d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최종평가 발표자료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최종평가 발표자료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최종평가 발표 슬라이드 5 발췌 2023년 ARTBOT 팀 수행경력(법인 설립 전). 최종평가 발표자료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631b442d241a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d48ee1f4895453f" /><Relationship Type="http://schemas.openxmlformats.org/officeDocument/2006/relationships/slideLayout" Target="/ppt/slideLayouts/slideLayout1.xml" Id="R69dc4163850547d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c4163850547d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39d819364c27" /><Relationship Type="http://schemas.openxmlformats.org/officeDocument/2006/relationships/image" Target="/ppt/media/image.jpeg" Id="R9631f25008704847" /><Relationship Type="http://schemas.openxmlformats.org/officeDocument/2006/relationships/notesSlide" Target="/ppt/notesSlides/notesSlide1.xml" Id="R82fa2ec823c4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959981c894675" /><Relationship Type="http://schemas.openxmlformats.org/officeDocument/2006/relationships/notesSlide" Target="/ppt/notesSlides/notesSlide2.xml" Id="R92089695978a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c4db66ec47cc" /><Relationship Type="http://schemas.openxmlformats.org/officeDocument/2006/relationships/image" Target="/ppt/media/image.png" Id="R13c5b388b87f49a4" /><Relationship Type="http://schemas.openxmlformats.org/officeDocument/2006/relationships/notesSlide" Target="/ppt/notesSlides/notesSlide3.xml" Id="R0d53dac045ed467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74A4ED2A-3546-4E7C-B5DE-162A5BB01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38330F44-27FC-4B0A-8967-A99F4CDD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349C33DE-6D1F-4993-94CF-82A497C65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도금랙 로딩 / 언로딩 자동화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2473324E-5325-497D-B730-DFF7C0168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무거운 도금랙의 반복 이송을 로봇 작업으로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31f25008704847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028BF7C-A4EC-4398-A58E-D23D34A6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로딩 / 언로딩 협동로봇과 전용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969500A8-1894-4C75-A099-58C0462B7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그리퍼, 정렬 / 공급 장치를 기존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D8F92FBD-730E-4919-93C3-95638BC42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도금라인에 연결했습니다.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B71CF62E-0101-4120-A9FD-3EA749664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84238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도금랙의 반복 투입 / 회수를 로봇으로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A8910315-65D0-4183-94CF-F32780CE1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163854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전환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84C59EC8-41AB-493A-AA78-9295E823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666298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랙 파지와 정위치 공급의 연계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42B5F50E-1BAA-4B39-89CB-BE99C0C8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최종평가 발표자료 기준.</a:t>
            </a:r>
          </a:p>
        </p:txBody>
      </p:sp>
    </p:spTree>
    <p:extLst>
      <p:ext uri="{BB962C8B-B14F-4D97-AF65-F5344CB8AC3E}">
        <p14:creationId xmlns:p14="http://schemas.microsoft.com/office/powerpoint/2010/main" val="19573216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95DC2425-D847-4E2B-8079-C1580767B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D85DBF1-BB81-4409-B88E-DD9EC1B78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583E512-2BCE-43B9-A137-998A2BFB9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도금랙 로딩 / 언로딩 자동화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72E59B3E-D25D-43AD-AB23-50810EE27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로딩 / 언로딩 협동로봇과 전용 그리퍼, 정렬 / 공급 장치를 기존 도금라인에 연결했습니다.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768D6684-E159-46C0-960E-F40C024EC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78B0A707-A371-4809-8A0E-CECA9CDA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협소한 공간에서 무거운 도금랙을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A101BCB-00AD-4E1C-841A-74CB1C3A0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반복해 투입 / 회수하는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4A85766E-9F15-4B6E-BCD1-F887FA905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25FF3BA4-6B3B-4B52-8429-BF035742E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정위치 공급과 전용 그리퍼를 이용한 로봇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EE2D3E4F-3777-49BA-9B9E-26901C7ED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로딩 / 언로딩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C0F9F672-E516-4FB2-BE56-258C2D10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B3413B04-0F32-4FC9-9BFC-E58B5A5B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519E4FBB-824F-4601-8BB7-FDB1E77AE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로딩 / 언로딩 각각 협동로봇 1대 적용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16213E80-EC49-420F-BBAE-C6BDBEDFD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D044AAA1-BFF4-49F8-9A85-9289ADE5A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3점 지지 그리퍼와 정렬 / 공급 컨베이어 구성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9975B96A-9D32-40CE-BAC6-B2CB27682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32DE9E78-48E1-48B7-B2FE-264B91FE9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기존 설비 제어 연동과 조작 / 티칭 / 점검 교육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F814C0B8-0F96-41B5-9F96-66A4E07C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최종평가 발표자료 기준.</a:t>
            </a:r>
          </a:p>
        </p:txBody>
      </p:sp>
    </p:spTree>
    <p:extLst>
      <p:ext uri="{BB962C8B-B14F-4D97-AF65-F5344CB8AC3E}">
        <p14:creationId xmlns:p14="http://schemas.microsoft.com/office/powerpoint/2010/main" val="5971195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09FFB946-0A56-41F2-93C1-771596D1D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9A9E268-E2D6-459A-9A1A-81CCB6884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1FFE76E4-D0C9-4C7C-B1E8-8F85670EB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로딩 / 언로딩 시스템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AEEF25B-26C7-4C6F-AB75-4BAD67F47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도금랙 로딩 / 언로딩 자동화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c5b388b87f49a4"/>
          <a:stretch xmlns:a="http://schemas.openxmlformats.org/drawingml/2006/main"/>
        </p:blipFill>
        <p:spPr>
          <a:xfrm xmlns:a="http://schemas.openxmlformats.org/drawingml/2006/main">
            <a:off x="2107997" y="1800225"/>
            <a:ext cx="7976007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AAA12054-A138-4A51-8CC6-3595A4C4A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최종평가 발표자료의 실제 로딩 / 언로딩 현장 사진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A3BFDAD-8390-45DF-AB9F-3598996C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최종평가 발표 슬라이드 5 발췌 2023년 ARTBOT 팀 수행경력(법인 설립 전). 최종평가 발표자료 기준.</a:t>
            </a:r>
          </a:p>
        </p:txBody>
      </p:sp>
    </p:spTree>
    <p:extLst>
      <p:ext uri="{BB962C8B-B14F-4D97-AF65-F5344CB8AC3E}">
        <p14:creationId xmlns:p14="http://schemas.microsoft.com/office/powerpoint/2010/main" val="111252279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2026-09-06T06:09:32.3680000Z</dcterms:created>
  <dcterms:modified xsi:type="dcterms:W3CDTF">2026-09-06T06:09:32.3680000Z</dcterms:modified>
</coreProperties>
</file>