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9c16ea9c5a843ad" /><Relationship Type="http://schemas.openxmlformats.org/officeDocument/2006/relationships/extended-properties" Target="/docProps/app.xml" Id="R5a521903f7854cf5" /><Relationship Type="http://schemas.openxmlformats.org/officeDocument/2006/relationships/officeDocument" Target="/ppt/presentation.xml" Id="R862abd492294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9a2a9868f493c"/>
  </p:sldMasterIdLst>
  <p:notesMasterIdLst>
    <p:notesMasterId xmlns:r="http://schemas.openxmlformats.org/officeDocument/2006/relationships" r:id="R82d8b13ee36b4594"/>
  </p:notesMasterIdLst>
  <p:sldIdLst>
    <p:sldId xmlns:r="http://schemas.openxmlformats.org/officeDocument/2006/relationships" id="256" r:id="R53b6be9e300741ba"/>
    <p:sldId xmlns:r="http://schemas.openxmlformats.org/officeDocument/2006/relationships" id="257" r:id="R8fefd70416e44312"/>
    <p:sldId xmlns:r="http://schemas.openxmlformats.org/officeDocument/2006/relationships" id="258" r:id="Rca29ec4cb169479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74bb4c55d64f65" /><Relationship Type="http://schemas.openxmlformats.org/officeDocument/2006/relationships/slideMaster" Target="/ppt/slideMasters/slideMaster1.xml" Id="R6919a2a9868f493c" /><Relationship Type="http://schemas.openxmlformats.org/officeDocument/2006/relationships/notesMaster" Target="/ppt/notesMasters/notesMaster1.xml" Id="R82d8b13ee36b4594" /><Relationship Type="http://schemas.openxmlformats.org/officeDocument/2006/relationships/presProps" Target="/ppt/presProps.xml" Id="R2814954a1fcc4c78" /><Relationship Type="http://schemas.openxmlformats.org/officeDocument/2006/relationships/tableStyles" Target="/ppt/tableStyles.xml" Id="R3733ece2eb954819" /><Relationship Type="http://schemas.openxmlformats.org/officeDocument/2006/relationships/slide" Target="/ppt/slides/slide1.xml" Id="R53b6be9e300741ba" /><Relationship Type="http://schemas.openxmlformats.org/officeDocument/2006/relationships/slide" Target="/ppt/slides/slide2.xml" Id="R8fefd70416e44312" /><Relationship Type="http://schemas.openxmlformats.org/officeDocument/2006/relationships/slide" Target="/ppt/slides/slide3.xml" Id="Rca29ec4cb169479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650beebfe024f4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c624b97cf0040bb" /><Relationship Type="http://schemas.openxmlformats.org/officeDocument/2006/relationships/notesMaster" Target="/ppt/notesMasters/notesMaster1.xml" Id="R181cb47e6f15481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29c67b261ad44e8" /><Relationship Type="http://schemas.openxmlformats.org/officeDocument/2006/relationships/notesMaster" Target="/ppt/notesMasters/notesMaster1.xml" Id="R825da58d6bf94a1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0ca337f8b604972" /><Relationship Type="http://schemas.openxmlformats.org/officeDocument/2006/relationships/notesMaster" Target="/ppt/notesMasters/notesMaster1.xml" Id="R661dcba6dca0444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현장 장착·표시화면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2023년 ARTBOT 팀 수행경력(법인 설립 전). 현장 장착·표시화면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최종 결과보고서 p.27 발췌 2023년 ARTBOT 팀 수행경력(법인 설립 전). 현장 장착·표시화면 사례입니다.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bd17fe95d426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9cd95884cd84672" /><Relationship Type="http://schemas.openxmlformats.org/officeDocument/2006/relationships/slideLayout" Target="/ppt/slideLayouts/slideLayout1.xml" Id="R904ab22681b84c6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ab22681b84c6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92bfad7a04c41" /><Relationship Type="http://schemas.openxmlformats.org/officeDocument/2006/relationships/image" Target="/ppt/media/image.jpeg" Id="R7e8791ae878245f6" /><Relationship Type="http://schemas.openxmlformats.org/officeDocument/2006/relationships/notesSlide" Target="/ppt/notesSlides/notesSlide1.xml" Id="Re3cde17650fe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87dcbfc94634" /><Relationship Type="http://schemas.openxmlformats.org/officeDocument/2006/relationships/notesSlide" Target="/ppt/notesSlides/notesSlide2.xml" Id="R40bfdd7ef96a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bcf885fe94253" /><Relationship Type="http://schemas.openxmlformats.org/officeDocument/2006/relationships/image" Target="/ppt/media/image.png" Id="R734ed29c701c4da9" /><Relationship Type="http://schemas.openxmlformats.org/officeDocument/2006/relationships/notesSlide" Target="/ppt/notesSlides/notesSlide3.xml" Id="R1d82f4dffe9c4ce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ext-1">
            <a:extLst xmlns:a="http://schemas.openxmlformats.org/drawingml/2006/main">
              <a:ext uri="{FF2B5EF4-FFF2-40B4-BE49-F238E27FC236}">
                <a16:creationId xmlns:a16="http://schemas.microsoft.com/office/drawing/2014/main" id="{36FF9BFE-DF61-41B3-8664-BE5B90746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200AD7D7-7C72-462B-A380-33A790392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7A67FF0C-428F-4541-9D4F-D76E891A9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주석바 중량감지 / 상태 표시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8EAF0A10-7BC6-414C-AF74-CD6B7584E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주석바 중량을 현장에서 모니터링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8791ae878245f6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E657C830-398F-4283-965D-DF5F6E674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1460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중량감지 유닛과 신호 수집, 현장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F831C602-52EB-409F-99EE-41A1B7394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7464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표시화면을 연결해 주석바 상태를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0AC7B286-9DAB-4BC2-AC3F-57F8B3E56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234690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살펴보는 공정 모니터링을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D6AFBD6E-BF02-4FAF-B60D-627E13D62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594735"/>
            <a:ext cx="4400550" cy="326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0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구현했습니다.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E0EF5A02-1D76-437A-B3B3-F8F95FEB8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202430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주석바 중량을 화면으로 살펴보는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DD240A1C-49CB-41BC-B950-174970B9A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523899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모니터링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53431AC5-CE31-465B-82EF-D6A5B49F6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5026343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감지 유닛과 현장 표시의 연결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05B4EE59-23D6-4F06-B6FF-647665AAA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현장 장착 / 표시화면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161180262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ext-1">
            <a:extLst xmlns:a="http://schemas.openxmlformats.org/drawingml/2006/main">
              <a:ext uri="{FF2B5EF4-FFF2-40B4-BE49-F238E27FC236}">
                <a16:creationId xmlns:a16="http://schemas.microsoft.com/office/drawing/2014/main" id="{7BF0599A-83D0-4E15-A208-F07188467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6417033B-EF47-46A5-BEA7-24DBCDE95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96C722BD-DA15-4BC4-A306-7FFED818C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주석바 중량감지 / 상태 표시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1F6DE3D0-0888-4BC9-A29D-11117FDFA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중량감지 유닛과 신호 수집, 현장 표시화면을 연결해 주석바 상태를 살펴보는 공정 모니터링을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428DDC18-67B1-4301-B3DF-27B74322F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68021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구현했습니다.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55002247-60C2-419D-A566-BC378F306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DA1DA380-5D65-43D3-A829-1EEA29F33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주석바를 들어 중량과 교체 상태를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763EA87A-5F00-4036-AEB8-220D86E96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살펴보는 작업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4348DBC8-433F-4BC0-BADE-225F227E8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3BA318A3-FFF8-4B7F-94A4-4A48D88E8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설치된 중량감지 유닛의 신호를 현장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29A56177-8842-4324-894D-CE455C7DB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화면으로 전달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BEE32596-DCD7-4BEE-A626-06F3206F4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73450113-E321-4EE5-BFD6-11190CE04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A8EEFAB0-A2AC-4EE7-A7DB-DDD905CF1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로드셀 / 증폭기와 중량감지 유닛 구성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0D582B3C-6E1E-4F80-B972-D03AEDB00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FB2387D6-6CAE-4817-9D25-82707DFBD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공정에 맞춘 감지 유닛 제작 / 장착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1D766A31-6690-47B3-899A-AC7281F46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FBB77AF8-CAC2-4323-BBCF-974C76493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중량 신호 수집과 다채널 표시화면 연계</a:t>
            </a:r>
          </a:p>
        </p:txBody>
      </p:sp>
      <p:sp>
        <p:nvSpPr>
          <p:cNvPr id="19" name="text-19">
            <a:extLst xmlns:a="http://schemas.openxmlformats.org/drawingml/2006/main">
              <a:ext uri="{FF2B5EF4-FFF2-40B4-BE49-F238E27FC236}">
                <a16:creationId xmlns:a16="http://schemas.microsoft.com/office/drawing/2014/main" id="{1DD2B1FF-6CCD-4D54-AC65-FA2067207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2023년 ARTBOT 팀 수행경력(법인 설립 전). 현장 장착 / 표시화면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9626094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173CCA5F-E0E5-4CC8-AC58-7DE60E42F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63A93C31-E90F-4A8C-A8C1-C68268319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7007DFD1-F50A-4813-B398-58B32B677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현장 중량감지와 표시화면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9643D77D-D8B6-479B-A5ED-C3B5E8280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주석바 중량감지 / 상태 표시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4ed29c701c4da9"/>
          <a:stretch xmlns:a="http://schemas.openxmlformats.org/drawingml/2006/main"/>
        </p:blipFill>
        <p:spPr>
          <a:xfrm xmlns:a="http://schemas.openxmlformats.org/drawingml/2006/main">
            <a:off x="3484451" y="1800225"/>
            <a:ext cx="5223099" cy="39338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89EA8235-6E75-474C-A49C-F5BE59B0E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원본 최종 결과보고서의 다채널 중량 표시화면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79D2CFE2-73C6-4527-8A29-45ED976CE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최종 결과보고서 p.27 발췌 2023년 ARTBOT 팀 수행경력(법인 설립 전). 현장 장착 / 표시화면 사례입니다.</a:t>
            </a:r>
          </a:p>
        </p:txBody>
      </p:sp>
    </p:spTree>
    <p:extLst>
      <p:ext uri="{BB962C8B-B14F-4D97-AF65-F5344CB8AC3E}">
        <p14:creationId xmlns:p14="http://schemas.microsoft.com/office/powerpoint/2010/main" val="3156187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2026-09-06T06:09:35.3400000Z</dcterms:created>
  <dcterms:modified xsi:type="dcterms:W3CDTF">2026-09-06T06:09:35.3400000Z</dcterms:modified>
</coreProperties>
</file>